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6"/>
  </p:sldMasterIdLst>
  <p:notesMasterIdLst>
    <p:notesMasterId r:id="rId28"/>
  </p:notesMasterIdLst>
  <p:handoutMasterIdLst>
    <p:handoutMasterId r:id="rId29"/>
  </p:handoutMasterIdLst>
  <p:sldIdLst>
    <p:sldId id="256" r:id="rId7"/>
    <p:sldId id="258" r:id="rId8"/>
    <p:sldId id="257" r:id="rId9"/>
    <p:sldId id="259" r:id="rId10"/>
    <p:sldId id="262" r:id="rId11"/>
    <p:sldId id="261" r:id="rId12"/>
    <p:sldId id="282" r:id="rId13"/>
    <p:sldId id="264" r:id="rId14"/>
    <p:sldId id="267" r:id="rId15"/>
    <p:sldId id="269" r:id="rId16"/>
    <p:sldId id="265" r:id="rId17"/>
    <p:sldId id="270" r:id="rId18"/>
    <p:sldId id="271" r:id="rId19"/>
    <p:sldId id="266" r:id="rId20"/>
    <p:sldId id="272" r:id="rId21"/>
    <p:sldId id="273" r:id="rId22"/>
    <p:sldId id="284" r:id="rId23"/>
    <p:sldId id="278" r:id="rId24"/>
    <p:sldId id="283" r:id="rId25"/>
    <p:sldId id="279" r:id="rId26"/>
    <p:sldId id="280" r:id="rId27"/>
  </p:sldIdLst>
  <p:sldSz cx="12192000" cy="6858000"/>
  <p:notesSz cx="6858000" cy="9144000"/>
  <p:embeddedFontLst>
    <p:embeddedFont>
      <p:font typeface="Mikado Bold" panose="02000000000000000000" charset="0"/>
      <p:bold r:id="rId30"/>
      <p:boldItalic r:id="rId31"/>
    </p:embeddedFont>
    <p:embeddedFont>
      <p:font typeface="Mikado Ultra" panose="02000000000000000000" charset="0"/>
      <p:bold r:id="rId32"/>
      <p:boldItalic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  <p:embeddedFont>
      <p:font typeface="Mikado Medium" panose="02000000000000000000" charset="0"/>
      <p:regular r:id="rId38"/>
      <p: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Mikado Black" panose="02000000000000000000" charset="0"/>
      <p:bold r:id="rId44"/>
      <p:boldItalic r:id="rId45"/>
    </p:embeddedFont>
    <p:embeddedFont>
      <p:font typeface="Mikado Regular" panose="02000000000000000000" charset="0"/>
      <p:regular r:id="rId46"/>
      <p: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ésentation : Vis l’aventure!" id="{2CDC58B3-EEBC-4A87-9FC1-0901722E4710}">
          <p14:sldIdLst>
            <p14:sldId id="256"/>
            <p14:sldId id="258"/>
            <p14:sldId id="257"/>
            <p14:sldId id="259"/>
            <p14:sldId id="262"/>
            <p14:sldId id="261"/>
            <p14:sldId id="282"/>
            <p14:sldId id="264"/>
            <p14:sldId id="267"/>
            <p14:sldId id="269"/>
            <p14:sldId id="265"/>
            <p14:sldId id="270"/>
            <p14:sldId id="271"/>
            <p14:sldId id="266"/>
            <p14:sldId id="272"/>
            <p14:sldId id="273"/>
            <p14:sldId id="284"/>
          </p14:sldIdLst>
        </p14:section>
        <p14:section name="Personnalisable" id="{C88AF074-1830-4404-9607-D4E10560B31D}">
          <p14:sldIdLst>
            <p14:sldId id="278"/>
            <p14:sldId id="283"/>
            <p14:sldId id="279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Topping" initials="JT" lastIdx="4" clrIdx="0">
    <p:extLst>
      <p:ext uri="{19B8F6BF-5375-455C-9EA6-DF929625EA0E}">
        <p15:presenceInfo xmlns:p15="http://schemas.microsoft.com/office/powerpoint/2012/main" userId="S-1-5-21-2425304196-658290077-3312937313-14652" providerId="AD"/>
      </p:ext>
    </p:extLst>
  </p:cmAuthor>
  <p:cmAuthor id="2" name="Pedneault, Louise" initials="PL" lastIdx="6" clrIdx="1"/>
  <p:cmAuthor id="3" name="Daniel Colangelo" initials="DC" lastIdx="3" clrIdx="2">
    <p:extLst>
      <p:ext uri="{19B8F6BF-5375-455C-9EA6-DF929625EA0E}">
        <p15:presenceInfo xmlns:p15="http://schemas.microsoft.com/office/powerpoint/2012/main" userId="S-1-5-21-2425304196-658290077-3312937313-28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23AB"/>
    <a:srgbClr val="FBDAE8"/>
    <a:srgbClr val="E3D8EB"/>
    <a:srgbClr val="B1D9F1"/>
    <a:srgbClr val="E21776"/>
    <a:srgbClr val="00A1DE"/>
    <a:srgbClr val="00A1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53" autoAdjust="0"/>
    <p:restoredTop sz="75367" autoAdjust="0"/>
  </p:normalViewPr>
  <p:slideViewPr>
    <p:cSldViewPr snapToObjects="1">
      <p:cViewPr varScale="1">
        <p:scale>
          <a:sx n="69" d="100"/>
          <a:sy n="69" d="100"/>
        </p:scale>
        <p:origin x="1476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64" d="100"/>
          <a:sy n="64" d="100"/>
        </p:scale>
        <p:origin x="3115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2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E7D66-2F29-7B43-909C-428E40D27DA4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DB88-53F8-6945-916B-DD6D75A13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37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AAE07-E0E9-074D-A87E-C58C2302B7A9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BBBF6-CDC3-794A-9D86-6379A88A7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7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BBBF6-CDC3-794A-9D86-6379A88A7D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68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BBBF6-CDC3-794A-9D86-6379A88A7D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87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BBBF6-CDC3-794A-9D86-6379A88A7D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8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BBBF6-CDC3-794A-9D86-6379A88A7D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76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BBBF6-CDC3-794A-9D86-6379A88A7D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53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artners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8" y="18283"/>
            <a:ext cx="2003812" cy="1751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64" y="5877897"/>
            <a:ext cx="5224136" cy="98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9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-1" y="2289189"/>
            <a:ext cx="11596914" cy="2231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8" y="18283"/>
            <a:ext cx="2003812" cy="175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02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-1"/>
            <a:ext cx="12192001" cy="576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273190"/>
            <a:ext cx="10515600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700468"/>
            <a:ext cx="10515600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53713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" y="5881100"/>
            <a:ext cx="1117167" cy="9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01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12192001" cy="57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273190"/>
            <a:ext cx="10515600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700468"/>
            <a:ext cx="10515600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53713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" y="5881100"/>
            <a:ext cx="1117167" cy="9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97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1"/>
            <a:ext cx="12192000" cy="57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273190"/>
            <a:ext cx="10515600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700468"/>
            <a:ext cx="10515600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53713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" y="5881100"/>
            <a:ext cx="1117167" cy="9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39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273190"/>
            <a:ext cx="10515600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Divider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700468"/>
            <a:ext cx="10515600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595959"/>
                </a:solidFill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53713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" y="5881100"/>
            <a:ext cx="1117167" cy="9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71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303" y="334081"/>
            <a:ext cx="10998068" cy="93467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42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303" y="2132856"/>
            <a:ext cx="10998068" cy="3356361"/>
          </a:xfrm>
        </p:spPr>
        <p:txBody>
          <a:bodyPr/>
          <a:lstStyle>
            <a:lvl1pPr>
              <a:spcBef>
                <a:spcPts val="600"/>
              </a:spcBef>
              <a:defRPr sz="2000">
                <a:latin typeface="+mn-lt"/>
              </a:defRPr>
            </a:lvl1pPr>
            <a:lvl2pPr>
              <a:spcBef>
                <a:spcPts val="600"/>
              </a:spcBef>
              <a:defRPr sz="1800">
                <a:latin typeface="+mn-lt"/>
              </a:defRPr>
            </a:lvl2pPr>
            <a:lvl3pPr>
              <a:spcBef>
                <a:spcPts val="600"/>
              </a:spcBef>
              <a:defRPr sz="1600">
                <a:latin typeface="+mn-lt"/>
              </a:defRPr>
            </a:lvl3pPr>
            <a:lvl4pPr>
              <a:spcBef>
                <a:spcPts val="600"/>
              </a:spcBef>
              <a:defRPr sz="1400">
                <a:latin typeface="+mn-lt"/>
              </a:defRPr>
            </a:lvl4pPr>
            <a:lvl5pPr>
              <a:spcBef>
                <a:spcPts val="600"/>
              </a:spcBef>
              <a:defRPr sz="1200">
                <a:latin typeface="+mn-lt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" y="0"/>
            <a:ext cx="12192000" cy="3340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27448" y="6093296"/>
            <a:ext cx="10469465" cy="0"/>
          </a:xfrm>
          <a:prstGeom prst="line">
            <a:avLst/>
          </a:prstGeom>
          <a:ln>
            <a:solidFill>
              <a:srgbClr val="5223A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/>
          <p:cNvSpPr>
            <a:spLocks noGrp="1"/>
          </p:cNvSpPr>
          <p:nvPr>
            <p:ph type="body" idx="10"/>
          </p:nvPr>
        </p:nvSpPr>
        <p:spPr>
          <a:xfrm>
            <a:off x="555303" y="1268760"/>
            <a:ext cx="10998068" cy="64807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53713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" y="5881100"/>
            <a:ext cx="1117167" cy="9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57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" y="0"/>
            <a:ext cx="12192000" cy="334081"/>
          </a:xfrm>
          <a:prstGeom prst="rect">
            <a:avLst/>
          </a:prstGeom>
          <a:solidFill>
            <a:srgbClr val="00A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27448" y="6093296"/>
            <a:ext cx="10469465" cy="0"/>
          </a:xfrm>
          <a:prstGeom prst="line">
            <a:avLst/>
          </a:prstGeom>
          <a:ln>
            <a:solidFill>
              <a:srgbClr val="00A1D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55303" y="334081"/>
            <a:ext cx="10998068" cy="93467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42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55303" y="2132856"/>
            <a:ext cx="10998068" cy="3356361"/>
          </a:xfrm>
        </p:spPr>
        <p:txBody>
          <a:bodyPr/>
          <a:lstStyle>
            <a:lvl1pPr>
              <a:spcBef>
                <a:spcPts val="600"/>
              </a:spcBef>
              <a:defRPr sz="2000">
                <a:latin typeface="+mn-lt"/>
              </a:defRPr>
            </a:lvl1pPr>
            <a:lvl2pPr>
              <a:spcBef>
                <a:spcPts val="600"/>
              </a:spcBef>
              <a:defRPr sz="1800">
                <a:latin typeface="+mn-lt"/>
              </a:defRPr>
            </a:lvl2pPr>
            <a:lvl3pPr>
              <a:spcBef>
                <a:spcPts val="600"/>
              </a:spcBef>
              <a:defRPr sz="1600">
                <a:latin typeface="+mn-lt"/>
              </a:defRPr>
            </a:lvl3pPr>
            <a:lvl4pPr>
              <a:spcBef>
                <a:spcPts val="600"/>
              </a:spcBef>
              <a:defRPr sz="1400">
                <a:latin typeface="+mn-lt"/>
              </a:defRPr>
            </a:lvl4pPr>
            <a:lvl5pPr>
              <a:spcBef>
                <a:spcPts val="600"/>
              </a:spcBef>
              <a:defRPr sz="1200">
                <a:latin typeface="+mn-lt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0"/>
          </p:nvPr>
        </p:nvSpPr>
        <p:spPr>
          <a:xfrm>
            <a:off x="555303" y="1268760"/>
            <a:ext cx="10998068" cy="64807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53713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" y="5881100"/>
            <a:ext cx="1117167" cy="9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3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" y="0"/>
            <a:ext cx="12192000" cy="334081"/>
          </a:xfrm>
          <a:prstGeom prst="rect">
            <a:avLst/>
          </a:prstGeom>
          <a:solidFill>
            <a:srgbClr val="00A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27448" y="6093296"/>
            <a:ext cx="10469465" cy="0"/>
          </a:xfrm>
          <a:prstGeom prst="line">
            <a:avLst/>
          </a:prstGeom>
          <a:ln>
            <a:solidFill>
              <a:srgbClr val="00A1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55303" y="334081"/>
            <a:ext cx="10998068" cy="93467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42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55303" y="2132856"/>
            <a:ext cx="10998068" cy="3356361"/>
          </a:xfrm>
        </p:spPr>
        <p:txBody>
          <a:bodyPr/>
          <a:lstStyle>
            <a:lvl1pPr>
              <a:spcBef>
                <a:spcPts val="600"/>
              </a:spcBef>
              <a:defRPr sz="2000">
                <a:latin typeface="+mn-lt"/>
              </a:defRPr>
            </a:lvl1pPr>
            <a:lvl2pPr>
              <a:spcBef>
                <a:spcPts val="600"/>
              </a:spcBef>
              <a:defRPr sz="1800">
                <a:latin typeface="+mn-lt"/>
              </a:defRPr>
            </a:lvl2pPr>
            <a:lvl3pPr>
              <a:spcBef>
                <a:spcPts val="600"/>
              </a:spcBef>
              <a:defRPr sz="1600">
                <a:latin typeface="+mn-lt"/>
              </a:defRPr>
            </a:lvl3pPr>
            <a:lvl4pPr>
              <a:spcBef>
                <a:spcPts val="600"/>
              </a:spcBef>
              <a:defRPr sz="1400">
                <a:latin typeface="+mn-lt"/>
              </a:defRPr>
            </a:lvl4pPr>
            <a:lvl5pPr>
              <a:spcBef>
                <a:spcPts val="600"/>
              </a:spcBef>
              <a:defRPr sz="1200">
                <a:latin typeface="+mn-lt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0"/>
          </p:nvPr>
        </p:nvSpPr>
        <p:spPr>
          <a:xfrm>
            <a:off x="555303" y="1268760"/>
            <a:ext cx="10998068" cy="64807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53713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" y="5881100"/>
            <a:ext cx="1117167" cy="9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29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" y="0"/>
            <a:ext cx="12192000" cy="334081"/>
          </a:xfrm>
          <a:prstGeom prst="rect">
            <a:avLst/>
          </a:prstGeom>
          <a:solidFill>
            <a:srgbClr val="E21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27448" y="6093296"/>
            <a:ext cx="10469465" cy="0"/>
          </a:xfrm>
          <a:prstGeom prst="line">
            <a:avLst/>
          </a:prstGeom>
          <a:ln>
            <a:solidFill>
              <a:srgbClr val="E21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55303" y="334081"/>
            <a:ext cx="10998068" cy="93467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42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55303" y="2132856"/>
            <a:ext cx="10998068" cy="3356361"/>
          </a:xfrm>
        </p:spPr>
        <p:txBody>
          <a:bodyPr/>
          <a:lstStyle>
            <a:lvl1pPr>
              <a:spcBef>
                <a:spcPts val="600"/>
              </a:spcBef>
              <a:defRPr sz="2000">
                <a:latin typeface="Mikado Regular" panose="02000000000000000000" charset="0"/>
              </a:defRPr>
            </a:lvl1pPr>
            <a:lvl2pPr>
              <a:spcBef>
                <a:spcPts val="600"/>
              </a:spcBef>
              <a:defRPr sz="1800">
                <a:latin typeface="Mikado Regular" panose="02000000000000000000" charset="0"/>
              </a:defRPr>
            </a:lvl2pPr>
            <a:lvl3pPr>
              <a:spcBef>
                <a:spcPts val="600"/>
              </a:spcBef>
              <a:defRPr sz="1600">
                <a:latin typeface="Mikado Regular" panose="02000000000000000000" charset="0"/>
              </a:defRPr>
            </a:lvl3pPr>
            <a:lvl4pPr>
              <a:spcBef>
                <a:spcPts val="600"/>
              </a:spcBef>
              <a:defRPr sz="1400">
                <a:latin typeface="Mikado Regular" panose="02000000000000000000" charset="0"/>
              </a:defRPr>
            </a:lvl4pPr>
            <a:lvl5pPr>
              <a:spcBef>
                <a:spcPts val="600"/>
              </a:spcBef>
              <a:defRPr sz="1200">
                <a:latin typeface="Mikado Regular" panose="02000000000000000000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0"/>
          </p:nvPr>
        </p:nvSpPr>
        <p:spPr>
          <a:xfrm>
            <a:off x="555303" y="1268760"/>
            <a:ext cx="10998068" cy="64807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53713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" y="5881100"/>
            <a:ext cx="1117167" cy="9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37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1127448" y="6093296"/>
            <a:ext cx="1046946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55303" y="334081"/>
            <a:ext cx="10998068" cy="93467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42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555303" y="2132856"/>
            <a:ext cx="10998068" cy="3356361"/>
          </a:xfrm>
        </p:spPr>
        <p:txBody>
          <a:bodyPr/>
          <a:lstStyle>
            <a:lvl1pPr>
              <a:spcBef>
                <a:spcPts val="600"/>
              </a:spcBef>
              <a:defRPr sz="2000">
                <a:latin typeface="+mn-lt"/>
              </a:defRPr>
            </a:lvl1pPr>
            <a:lvl2pPr>
              <a:spcBef>
                <a:spcPts val="600"/>
              </a:spcBef>
              <a:defRPr sz="1800">
                <a:latin typeface="+mn-lt"/>
              </a:defRPr>
            </a:lvl2pPr>
            <a:lvl3pPr>
              <a:spcBef>
                <a:spcPts val="600"/>
              </a:spcBef>
              <a:defRPr sz="1600">
                <a:latin typeface="+mn-lt"/>
              </a:defRPr>
            </a:lvl3pPr>
            <a:lvl4pPr>
              <a:spcBef>
                <a:spcPts val="600"/>
              </a:spcBef>
              <a:defRPr sz="1400">
                <a:latin typeface="+mn-lt"/>
              </a:defRPr>
            </a:lvl4pPr>
            <a:lvl5pPr>
              <a:spcBef>
                <a:spcPts val="600"/>
              </a:spcBef>
              <a:defRPr sz="1200">
                <a:latin typeface="+mn-lt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0"/>
          </p:nvPr>
        </p:nvSpPr>
        <p:spPr>
          <a:xfrm>
            <a:off x="555303" y="1268760"/>
            <a:ext cx="10998068" cy="64807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53713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" y="5881100"/>
            <a:ext cx="1117167" cy="9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2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brary Program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689694" y="2606265"/>
            <a:ext cx="6771993" cy="738664"/>
          </a:xfrm>
          <a:solidFill>
            <a:schemeClr val="accent1"/>
          </a:solidFill>
          <a:effectLst/>
        </p:spPr>
        <p:txBody>
          <a:bodyPr wrap="square" lIns="274320" tIns="182880" rIns="274320" bIns="18288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Décrivez</a:t>
            </a:r>
            <a:r>
              <a:rPr lang="en-US" dirty="0" smtClean="0"/>
              <a:t> </a:t>
            </a:r>
            <a:r>
              <a:rPr lang="en-US" dirty="0" err="1" smtClean="0"/>
              <a:t>l’activité</a:t>
            </a:r>
            <a:r>
              <a:rPr lang="en-US" dirty="0" smtClean="0"/>
              <a:t> </a:t>
            </a:r>
            <a:r>
              <a:rPr lang="en-US" dirty="0" err="1" smtClean="0"/>
              <a:t>ici</a:t>
            </a:r>
            <a:r>
              <a:rPr lang="en-US" dirty="0" smtClean="0"/>
              <a:t>…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0"/>
            <a:ext cx="12192000" cy="3340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27448" y="6093296"/>
            <a:ext cx="10469465" cy="0"/>
          </a:xfrm>
          <a:prstGeom prst="line">
            <a:avLst/>
          </a:prstGeom>
          <a:ln>
            <a:solidFill>
              <a:srgbClr val="E21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55303" y="334081"/>
            <a:ext cx="10906384" cy="93467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4200" baseline="0">
                <a:solidFill>
                  <a:schemeClr val="tx1"/>
                </a:solidFill>
                <a:effectLst/>
                <a:latin typeface="Mikado Black" panose="02000000000000000000" charset="0"/>
              </a:defRPr>
            </a:lvl1pPr>
          </a:lstStyle>
          <a:p>
            <a:r>
              <a:rPr lang="fr-FR" dirty="0" smtClean="0"/>
              <a:t>Cliquez pour modifier le nom de l’activité…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53713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55303" y="1439501"/>
            <a:ext cx="3482975" cy="4191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 dirty="0" smtClean="0"/>
              <a:t>Ajoutez une image ici en cliquant sur l’icône ci-dessous. Au besoin, sélectionner l’image et la redimensionner</a:t>
            </a:r>
            <a:r>
              <a:rPr lang="en-US" dirty="0" smtClean="0"/>
              <a:t>…</a:t>
            </a:r>
            <a:endParaRPr lang="en-CA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267199" y="1439501"/>
            <a:ext cx="6705601" cy="691458"/>
          </a:xfrm>
          <a:solidFill>
            <a:schemeClr val="accent4"/>
          </a:solidFill>
        </p:spPr>
        <p:txBody>
          <a:bodyPr lIns="182880" tIns="182880" bIns="365760">
            <a:noAutofit/>
          </a:bodyPr>
          <a:lstStyle>
            <a:lvl1pPr marL="0" indent="0">
              <a:buNone/>
              <a:defRPr sz="3200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 err="1" smtClean="0"/>
              <a:t>Écrivez</a:t>
            </a:r>
            <a:r>
              <a:rPr lang="en-US" dirty="0" smtClean="0"/>
              <a:t> la date </a:t>
            </a:r>
            <a:r>
              <a:rPr lang="en-US" dirty="0" err="1" smtClean="0"/>
              <a:t>ici</a:t>
            </a:r>
            <a:r>
              <a:rPr lang="en-US" dirty="0" smtClean="0"/>
              <a:t>…</a:t>
            </a:r>
            <a:endParaRPr lang="en-CA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4267199" y="2130959"/>
            <a:ext cx="6705601" cy="533400"/>
          </a:xfrm>
          <a:solidFill>
            <a:schemeClr val="accent4"/>
          </a:solidFill>
        </p:spPr>
        <p:txBody>
          <a:bodyPr lIns="182880" tIns="91440" rIns="274320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lvl="0"/>
            <a:r>
              <a:rPr lang="en-US" dirty="0" err="1" smtClean="0"/>
              <a:t>Écrivez</a:t>
            </a:r>
            <a:r>
              <a:rPr lang="en-US" dirty="0" smtClean="0"/>
              <a:t> </a:t>
            </a:r>
            <a:r>
              <a:rPr lang="en-US" dirty="0" err="1" smtClean="0"/>
              <a:t>l’heure</a:t>
            </a:r>
            <a:r>
              <a:rPr lang="en-US" dirty="0" smtClean="0"/>
              <a:t> </a:t>
            </a:r>
            <a:r>
              <a:rPr lang="en-US" dirty="0" err="1" smtClean="0"/>
              <a:t>ici</a:t>
            </a:r>
            <a:r>
              <a:rPr lang="en-US" dirty="0" smtClean="0"/>
              <a:t>…</a:t>
            </a:r>
            <a:endParaRPr lang="en-CA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" y="5881100"/>
            <a:ext cx="1117167" cy="9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39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53713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62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artners - Big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9376" y="249289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5223AB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79376" y="378739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9" y="18282"/>
            <a:ext cx="3324457" cy="29066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64" y="5877897"/>
            <a:ext cx="5224136" cy="98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5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8" y="18283"/>
            <a:ext cx="2003812" cy="175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8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artner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-1" y="2289189"/>
            <a:ext cx="11596914" cy="22313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8" y="18283"/>
            <a:ext cx="2003812" cy="1751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64" y="5877897"/>
            <a:ext cx="5224136" cy="98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6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-1" y="2289189"/>
            <a:ext cx="11596914" cy="22313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8" y="18283"/>
            <a:ext cx="2003812" cy="175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35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artners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-1" y="2289189"/>
            <a:ext cx="11596914" cy="22313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" y="12138"/>
            <a:ext cx="2209801" cy="19323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880" y="5759477"/>
            <a:ext cx="5667812" cy="10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80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-1" y="2289189"/>
            <a:ext cx="11596914" cy="22313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" y="12138"/>
            <a:ext cx="2209801" cy="193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14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artner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-1" y="2289189"/>
            <a:ext cx="11596914" cy="2231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8" y="18283"/>
            <a:ext cx="2003812" cy="1751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64" y="5877897"/>
            <a:ext cx="5224136" cy="98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08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38544"/>
            <a:ext cx="10515600" cy="3767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838200" y="684442"/>
            <a:ext cx="10192657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CED660AE-8F72-5944-9C00-6D1D126577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7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28" r:id="rId2"/>
    <p:sldLayoutId id="2147483726" r:id="rId3"/>
    <p:sldLayoutId id="2147483724" r:id="rId4"/>
    <p:sldLayoutId id="2147483723" r:id="rId5"/>
    <p:sldLayoutId id="2147483712" r:id="rId6"/>
    <p:sldLayoutId id="2147483722" r:id="rId7"/>
    <p:sldLayoutId id="2147483713" r:id="rId8"/>
    <p:sldLayoutId id="2147483721" r:id="rId9"/>
    <p:sldLayoutId id="2147483720" r:id="rId10"/>
    <p:sldLayoutId id="2147483651" r:id="rId11"/>
    <p:sldLayoutId id="2147483695" r:id="rId12"/>
    <p:sldLayoutId id="2147483696" r:id="rId13"/>
    <p:sldLayoutId id="2147483725" r:id="rId14"/>
    <p:sldLayoutId id="2147483718" r:id="rId15"/>
    <p:sldLayoutId id="2147483715" r:id="rId16"/>
    <p:sldLayoutId id="2147483716" r:id="rId17"/>
    <p:sldLayoutId id="2147483717" r:id="rId18"/>
    <p:sldLayoutId id="2147483704" r:id="rId19"/>
    <p:sldLayoutId id="2147483727" r:id="rId2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kern="1200" spc="0">
          <a:solidFill>
            <a:schemeClr val="tx1"/>
          </a:solidFill>
          <a:latin typeface="+mj-lt"/>
          <a:ea typeface="Verdana" charset="0"/>
          <a:cs typeface="Verdan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Verdana" charset="0"/>
          <a:cs typeface="Verdan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Verdana" charset="0"/>
          <a:cs typeface="Verdan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Verdana" charset="0"/>
          <a:cs typeface="Verdan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Verdana" charset="0"/>
          <a:cs typeface="Verdan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100" kern="1200">
          <a:solidFill>
            <a:schemeClr val="tx1"/>
          </a:solidFill>
          <a:latin typeface="+mn-lt"/>
          <a:ea typeface="Verdana" charset="0"/>
          <a:cs typeface="Verdan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Mikado Bold" panose="02000000000000000000" pitchFamily="50" charset="0"/>
              </a:rPr>
              <a:t>Club de lecture d’été TD 2019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pitchFamily="50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Vis </a:t>
            </a:r>
            <a:r>
              <a:rPr lang="en-US" sz="3600" dirty="0" err="1">
                <a:latin typeface="+mn-lt"/>
              </a:rPr>
              <a:t>l’aventure</a:t>
            </a:r>
            <a:r>
              <a:rPr lang="en-US" sz="3600" dirty="0">
                <a:latin typeface="+mn-lt"/>
              </a:rPr>
              <a:t>!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4018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76400"/>
            <a:ext cx="3048000" cy="326409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9700" y="205740"/>
            <a:ext cx="11899900" cy="1470516"/>
          </a:xfrm>
        </p:spPr>
        <p:txBody>
          <a:bodyPr>
            <a:noAutofit/>
          </a:bodyPr>
          <a:lstStyle/>
          <a:p>
            <a:pPr algn="ctr"/>
            <a:r>
              <a:rPr lang="en-US" sz="4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lack" panose="02000000000000000000" charset="0"/>
              </a:rPr>
              <a:t>Pourquoi</a:t>
            </a:r>
            <a:r>
              <a:rPr lang="en-US" sz="4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lack" panose="02000000000000000000" charset="0"/>
              </a:rPr>
              <a:t> les </a:t>
            </a:r>
            <a:r>
              <a:rPr lang="en-CA" sz="4900" dirty="0" err="1" smtClean="0">
                <a:latin typeface="Mikado Black" panose="02000000000000000000" charset="0"/>
              </a:rPr>
              <a:t>éléphants</a:t>
            </a:r>
            <a:r>
              <a:rPr lang="en-CA" sz="4900" dirty="0" smtClean="0">
                <a:latin typeface="Mikado Black" panose="02000000000000000000" charset="0"/>
              </a:rPr>
              <a:t> </a:t>
            </a:r>
            <a:r>
              <a:rPr lang="en-CA" sz="4900" dirty="0" err="1" smtClean="0">
                <a:latin typeface="Mikado Black" panose="02000000000000000000" charset="0"/>
              </a:rPr>
              <a:t>n’utilisent</a:t>
            </a:r>
            <a:r>
              <a:rPr lang="en-CA" sz="4900" dirty="0" smtClean="0">
                <a:latin typeface="Mikado Black" panose="02000000000000000000" charset="0"/>
              </a:rPr>
              <a:t> pas </a:t>
            </a:r>
            <a:r>
              <a:rPr lang="en-CA" sz="4900" dirty="0" err="1" smtClean="0">
                <a:latin typeface="Mikado Black" panose="02000000000000000000" charset="0"/>
              </a:rPr>
              <a:t>d’ordinateur</a:t>
            </a:r>
            <a:r>
              <a:rPr lang="en-CA" sz="4900" dirty="0" smtClean="0">
                <a:latin typeface="Mikado Black" panose="02000000000000000000" charset="0"/>
              </a:rPr>
              <a:t>?</a:t>
            </a:r>
            <a:endParaRPr lang="en-CA" sz="4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lack" panose="02000000000000000000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-12700" y="4937807"/>
            <a:ext cx="12204700" cy="777193"/>
          </a:xfrm>
        </p:spPr>
        <p:txBody>
          <a:bodyPr>
            <a:normAutofit/>
          </a:bodyPr>
          <a:lstStyle/>
          <a:p>
            <a:pPr algn="ctr"/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Parce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 </a:t>
            </a:r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qu’ils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 </a:t>
            </a:r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ont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 </a:t>
            </a:r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peur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 des </a:t>
            </a:r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souris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!</a:t>
            </a:r>
            <a:endParaRPr lang="en-CA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Regular" panose="02000000000000000000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129" flipH="1">
            <a:off x="996159" y="5000109"/>
            <a:ext cx="817418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10395220" y="5002407"/>
            <a:ext cx="81741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28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Drôles</a:t>
            </a:r>
            <a:r>
              <a:rPr lang="en-US" dirty="0"/>
              <a:t> </a:t>
            </a:r>
            <a:r>
              <a:rPr lang="en-US" dirty="0" err="1"/>
              <a:t>d’histoires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268760"/>
            <a:ext cx="8001000" cy="54455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05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84908"/>
            <a:ext cx="9067800" cy="61427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72996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762000"/>
            <a:ext cx="7495238" cy="752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" y="1676400"/>
            <a:ext cx="1087755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0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Histoires</a:t>
            </a:r>
            <a:r>
              <a:rPr lang="en-US" dirty="0"/>
              <a:t> à </a:t>
            </a:r>
            <a:r>
              <a:rPr lang="en-US" dirty="0" err="1"/>
              <a:t>compléter</a:t>
            </a:r>
            <a:endParaRPr lang="en-CA" dirty="0"/>
          </a:p>
        </p:txBody>
      </p:sp>
      <p:pic>
        <p:nvPicPr>
          <p:cNvPr id="4" name="Picture 6" descr="image0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6"/>
          <a:stretch/>
        </p:blipFill>
        <p:spPr bwMode="auto">
          <a:xfrm>
            <a:off x="1901437" y="1447800"/>
            <a:ext cx="8305800" cy="50671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00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9448800" cy="53907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097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371" y="1441361"/>
            <a:ext cx="5334000" cy="4900098"/>
          </a:xfrm>
          <a:prstGeom prst="rect">
            <a:avLst/>
          </a:prstGeom>
          <a:ln w="57150">
            <a:solidFill>
              <a:srgbClr val="5223AB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Viens lire et écrire des critiques en ligne!</a:t>
            </a:r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7340"/>
          <a:stretch/>
        </p:blipFill>
        <p:spPr>
          <a:xfrm>
            <a:off x="762000" y="2514600"/>
            <a:ext cx="5029200" cy="1927681"/>
          </a:xfrm>
          <a:prstGeom prst="rect">
            <a:avLst/>
          </a:prstGeom>
          <a:ln w="57150">
            <a:solidFill>
              <a:srgbClr val="5223AB"/>
            </a:solidFill>
          </a:ln>
        </p:spPr>
      </p:pic>
    </p:spTree>
    <p:extLst>
      <p:ext uri="{BB962C8B-B14F-4D97-AF65-F5344CB8AC3E}">
        <p14:creationId xmlns:p14="http://schemas.microsoft.com/office/powerpoint/2010/main" val="828813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31"/>
          <a:stretch/>
        </p:blipFill>
        <p:spPr>
          <a:xfrm>
            <a:off x="1219200" y="2218730"/>
            <a:ext cx="9372600" cy="38206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0" y="1064654"/>
            <a:ext cx="5715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6600" dirty="0">
                <a:solidFill>
                  <a:srgbClr val="5223AB"/>
                </a:solidFill>
                <a:latin typeface="+mj-lt"/>
              </a:rPr>
              <a:t>Vis </a:t>
            </a:r>
            <a:r>
              <a:rPr lang="en-CA" sz="6600" dirty="0" err="1">
                <a:solidFill>
                  <a:srgbClr val="5223AB"/>
                </a:solidFill>
                <a:latin typeface="+mj-lt"/>
              </a:rPr>
              <a:t>l’aventure</a:t>
            </a:r>
            <a:r>
              <a:rPr lang="en-CA" sz="6000" dirty="0">
                <a:solidFill>
                  <a:srgbClr val="5223AB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73638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04900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9001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32" y="334081"/>
            <a:ext cx="10998068" cy="934679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Mikado Bold" panose="02000000000000000000" charset="0"/>
              </a:rPr>
              <a:t>Jo </a:t>
            </a:r>
            <a:r>
              <a:rPr lang="en-US" dirty="0" err="1" smtClean="0">
                <a:solidFill>
                  <a:schemeClr val="accent1"/>
                </a:solidFill>
                <a:latin typeface="Mikado Bold" panose="02000000000000000000" charset="0"/>
              </a:rPr>
              <a:t>Rioux</a:t>
            </a:r>
            <a:endParaRPr lang="en-CA" dirty="0">
              <a:solidFill>
                <a:schemeClr val="accent1"/>
              </a:solidFill>
              <a:latin typeface="Mikado Bold" panose="02000000000000000000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431932" y="1268760"/>
            <a:ext cx="10998068" cy="648072"/>
          </a:xfrm>
        </p:spPr>
        <p:txBody>
          <a:bodyPr/>
          <a:lstStyle/>
          <a:p>
            <a:r>
              <a:rPr lang="fr-FR" dirty="0">
                <a:latin typeface="Mikado Regular" panose="02000000000000000000" charset="0"/>
              </a:rPr>
              <a:t>Créatrice de la BD en ligne</a:t>
            </a:r>
            <a:endParaRPr lang="en-CA" dirty="0">
              <a:latin typeface="Mikado Regular" panose="0200000000000000000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58" y="2382520"/>
            <a:ext cx="2289742" cy="22897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3" name="Group 12"/>
          <p:cNvGrpSpPr/>
          <p:nvPr/>
        </p:nvGrpSpPr>
        <p:grpSpPr>
          <a:xfrm>
            <a:off x="4557560" y="2297192"/>
            <a:ext cx="7041002" cy="3348544"/>
            <a:chOff x="4401814" y="2209800"/>
            <a:chExt cx="7041002" cy="3348544"/>
          </a:xfrm>
        </p:grpSpPr>
        <p:sp>
          <p:nvSpPr>
            <p:cNvPr id="5" name="Rectangle 4"/>
            <p:cNvSpPr/>
            <p:nvPr/>
          </p:nvSpPr>
          <p:spPr>
            <a:xfrm>
              <a:off x="4401814" y="2209800"/>
              <a:ext cx="7041002" cy="2893100"/>
            </a:xfrm>
            <a:prstGeom prst="rect">
              <a:avLst/>
            </a:prstGeom>
            <a:solidFill>
              <a:srgbClr val="B1D9F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274320" tIns="365760" rIns="274320" bIns="18288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200" dirty="0" smtClean="0">
                  <a:latin typeface="Mikado Regular" panose="02000000000000000000" pitchFamily="50" charset="0"/>
                </a:rPr>
                <a:t>Jo </a:t>
              </a:r>
              <a:r>
                <a:rPr lang="fr-FR" sz="2200" dirty="0">
                  <a:latin typeface="Mikado Regular" panose="02000000000000000000" pitchFamily="50" charset="0"/>
                </a:rPr>
                <a:t>est une auteure et illustratrice jeunesse originaire d’Ottawa. </a:t>
              </a:r>
              <a:endParaRPr lang="en-US" sz="2200" dirty="0" smtClean="0">
                <a:latin typeface="Mikado Regular" panose="02000000000000000000" pitchFamily="50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200" dirty="0">
                <a:latin typeface="Mikado Regular" panose="02000000000000000000" pitchFamily="50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200" dirty="0" smtClean="0">
                  <a:latin typeface="Mikado Regular" panose="02000000000000000000" pitchFamily="50" charset="0"/>
                </a:rPr>
                <a:t>Son </a:t>
              </a:r>
              <a:r>
                <a:rPr lang="fr-FR" sz="2200" dirty="0">
                  <a:latin typeface="Mikado Regular" panose="02000000000000000000" pitchFamily="50" charset="0"/>
                </a:rPr>
                <a:t>premier album, </a:t>
              </a:r>
              <a:r>
                <a:rPr lang="fr-FR" sz="2200" i="1" dirty="0" err="1">
                  <a:latin typeface="Mikado Regular" panose="02000000000000000000" pitchFamily="50" charset="0"/>
                </a:rPr>
                <a:t>Cat’s</a:t>
              </a:r>
              <a:r>
                <a:rPr lang="fr-FR" sz="2200" i="1" dirty="0">
                  <a:latin typeface="Mikado Regular" panose="02000000000000000000" pitchFamily="50" charset="0"/>
                </a:rPr>
                <a:t> </a:t>
              </a:r>
              <a:r>
                <a:rPr lang="fr-FR" sz="2200" i="1" dirty="0" err="1">
                  <a:latin typeface="Mikado Regular" panose="02000000000000000000" pitchFamily="50" charset="0"/>
                </a:rPr>
                <a:t>Cradle</a:t>
              </a:r>
              <a:r>
                <a:rPr lang="fr-FR" sz="2200" dirty="0">
                  <a:latin typeface="Mikado Regular" panose="02000000000000000000" pitchFamily="50" charset="0"/>
                </a:rPr>
                <a:t>, lui a </a:t>
              </a:r>
              <a:endParaRPr lang="fr-FR" sz="2200" dirty="0" smtClean="0">
                <a:latin typeface="Mikado Regular" panose="02000000000000000000" pitchFamily="50" charset="0"/>
              </a:endParaRPr>
            </a:p>
            <a:p>
              <a:pPr marL="287338"/>
              <a:r>
                <a:rPr lang="fr-FR" sz="2200" dirty="0" smtClean="0">
                  <a:latin typeface="Mikado Regular" panose="02000000000000000000" pitchFamily="50" charset="0"/>
                </a:rPr>
                <a:t>valu </a:t>
              </a:r>
              <a:r>
                <a:rPr lang="fr-FR" sz="2200" dirty="0">
                  <a:latin typeface="Mikado Regular" panose="02000000000000000000" pitchFamily="50" charset="0"/>
                </a:rPr>
                <a:t>le prix Joe-</a:t>
              </a:r>
              <a:r>
                <a:rPr lang="fr-FR" sz="2200" dirty="0" err="1">
                  <a:latin typeface="Mikado Regular" panose="02000000000000000000" pitchFamily="50" charset="0"/>
                </a:rPr>
                <a:t>Shuster</a:t>
              </a:r>
              <a:r>
                <a:rPr lang="fr-FR" sz="2200" dirty="0">
                  <a:latin typeface="Mikado Regular" panose="02000000000000000000" pitchFamily="50" charset="0"/>
                </a:rPr>
                <a:t> 2013 dans la </a:t>
              </a:r>
              <a:endParaRPr lang="fr-FR" sz="2200" dirty="0" smtClean="0">
                <a:latin typeface="Mikado Regular" panose="02000000000000000000" pitchFamily="50" charset="0"/>
              </a:endParaRPr>
            </a:p>
            <a:p>
              <a:pPr marL="287338"/>
              <a:r>
                <a:rPr lang="fr-FR" sz="2200" dirty="0" smtClean="0">
                  <a:latin typeface="Mikado Regular" panose="02000000000000000000" pitchFamily="50" charset="0"/>
                </a:rPr>
                <a:t>catégorie </a:t>
              </a:r>
              <a:r>
                <a:rPr lang="fr-FR" sz="2200" dirty="0">
                  <a:latin typeface="Mikado Regular" panose="02000000000000000000" pitchFamily="50" charset="0"/>
                </a:rPr>
                <a:t>« </a:t>
              </a:r>
              <a:r>
                <a:rPr lang="fr-FR" sz="2200" dirty="0" smtClean="0">
                  <a:latin typeface="Mikado Regular" panose="02000000000000000000" pitchFamily="50" charset="0"/>
                </a:rPr>
                <a:t>Livre </a:t>
              </a:r>
              <a:r>
                <a:rPr lang="fr-FR" sz="2200" dirty="0">
                  <a:latin typeface="Mikado Regular" panose="02000000000000000000" pitchFamily="50" charset="0"/>
                </a:rPr>
                <a:t>jeunesse ».</a:t>
              </a:r>
              <a:endParaRPr lang="en-US" sz="2200" dirty="0" smtClean="0">
                <a:latin typeface="Mikado Regular" panose="02000000000000000000" pitchFamily="50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 smtClean="0">
                <a:latin typeface="Mikado Regular" panose="02000000000000000000" pitchFamily="50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878911">
              <a:off x="9721608" y="3634638"/>
              <a:ext cx="1306517" cy="192370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  <a:softEdge rad="31750"/>
            </a:effectLst>
          </p:spPr>
        </p:pic>
      </p:grpSp>
      <p:sp>
        <p:nvSpPr>
          <p:cNvPr id="7" name="Rectangle 6"/>
          <p:cNvSpPr/>
          <p:nvPr/>
        </p:nvSpPr>
        <p:spPr>
          <a:xfrm>
            <a:off x="4114800" y="1721832"/>
            <a:ext cx="7042231" cy="661720"/>
          </a:xfrm>
          <a:prstGeom prst="rect">
            <a:avLst/>
          </a:prstGeom>
          <a:solidFill>
            <a:schemeClr val="accent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74320" tIns="137160" rIns="91440" bIns="91440" anchor="ctr" anchorCtr="0">
            <a:spAutoFit/>
          </a:bodyPr>
          <a:lstStyle/>
          <a:p>
            <a:pPr lvl="0"/>
            <a:r>
              <a:rPr lang="en-US" sz="28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Coup </a:t>
            </a:r>
            <a:r>
              <a:rPr lang="en-US" sz="2800" b="1" cap="sm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d’œil</a:t>
            </a:r>
            <a:endParaRPr lang="en-US" sz="2800" b="1" cap="sm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704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8876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9548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t="27658" r="15241" b="545"/>
          <a:stretch/>
        </p:blipFill>
        <p:spPr>
          <a:xfrm>
            <a:off x="381000" y="2388281"/>
            <a:ext cx="3067049" cy="2512799"/>
          </a:xfrm>
          <a:prstGeom prst="ellipse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25400"/>
          </a:effectLst>
        </p:spPr>
      </p:pic>
      <p:sp>
        <p:nvSpPr>
          <p:cNvPr id="5" name="Oval Callout 4"/>
          <p:cNvSpPr/>
          <p:nvPr/>
        </p:nvSpPr>
        <p:spPr>
          <a:xfrm>
            <a:off x="2634207" y="1916482"/>
            <a:ext cx="1722936" cy="1121028"/>
          </a:xfrm>
          <a:prstGeom prst="wedgeEllipseCallout">
            <a:avLst>
              <a:gd name="adj1" fmla="val -99162"/>
              <a:gd name="adj2" fmla="val 35083"/>
            </a:avLst>
          </a:prstGeom>
          <a:solidFill>
            <a:schemeClr val="accent4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charset="0"/>
              </a:rPr>
              <a:t>Bonjour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charset="0"/>
              </a:rPr>
              <a:t>je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charset="0"/>
              </a:rPr>
              <a:t>m'appelle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charset="0"/>
              </a:rPr>
              <a:t> Clayton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Regular" panose="02000000000000000000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2631032" y="1916482"/>
            <a:ext cx="1722936" cy="1121028"/>
          </a:xfrm>
          <a:prstGeom prst="wedgeEllipseCallout">
            <a:avLst>
              <a:gd name="adj1" fmla="val -99162"/>
              <a:gd name="adj2" fmla="val 35083"/>
            </a:avLst>
          </a:prstGeom>
          <a:solidFill>
            <a:schemeClr val="accent4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charset="0"/>
              </a:rPr>
              <a:t>C’est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charset="0"/>
              </a:rPr>
              <a:t>moi en version BD!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Regular" panose="0200000000000000000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  <a:latin typeface="Mikado Bold" panose="02000000000000000000" charset="0"/>
              </a:rPr>
              <a:t>Clayton </a:t>
            </a:r>
            <a:r>
              <a:rPr lang="en-US" dirty="0" err="1" smtClean="0">
                <a:solidFill>
                  <a:schemeClr val="accent4"/>
                </a:solidFill>
                <a:latin typeface="Mikado Bold" panose="02000000000000000000" charset="0"/>
              </a:rPr>
              <a:t>Hanmer</a:t>
            </a:r>
            <a:endParaRPr lang="en-CA" dirty="0">
              <a:solidFill>
                <a:schemeClr val="accent4"/>
              </a:solidFill>
              <a:latin typeface="Mikado Bold" panose="02000000000000000000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555303" y="1268760"/>
            <a:ext cx="10998068" cy="648072"/>
          </a:xfrm>
        </p:spPr>
        <p:txBody>
          <a:bodyPr/>
          <a:lstStyle/>
          <a:p>
            <a:r>
              <a:rPr lang="en-US" dirty="0" err="1">
                <a:latin typeface="Mikado Regular" panose="02000000000000000000" charset="0"/>
              </a:rPr>
              <a:t>Illustrateur</a:t>
            </a:r>
            <a:endParaRPr lang="en-CA" dirty="0">
              <a:latin typeface="Mikado Regular" panose="0200000000000000000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82" y="2514600"/>
            <a:ext cx="616166" cy="634559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8" name="Rectangle 7"/>
          <p:cNvSpPr/>
          <p:nvPr/>
        </p:nvSpPr>
        <p:spPr>
          <a:xfrm>
            <a:off x="4877092" y="2583865"/>
            <a:ext cx="6898347" cy="2631490"/>
          </a:xfrm>
          <a:prstGeom prst="rect">
            <a:avLst/>
          </a:prstGeom>
          <a:solidFill>
            <a:srgbClr val="FBDAE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74320" tIns="365760" rIns="274320" bIns="22860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200" dirty="0" smtClean="0">
                <a:latin typeface="Mikado Regular" panose="02000000000000000000" pitchFamily="50" charset="0"/>
              </a:rPr>
              <a:t>Clayton </a:t>
            </a:r>
            <a:r>
              <a:rPr lang="fr-FR" sz="2200" dirty="0">
                <a:latin typeface="Mikado Regular" panose="02000000000000000000" pitchFamily="50" charset="0"/>
              </a:rPr>
              <a:t>est un illustrateur à la plume aussi énergique que vivante</a:t>
            </a:r>
            <a:r>
              <a:rPr lang="fr-FR" sz="2200" dirty="0" smtClean="0">
                <a:latin typeface="Mikado Regular" panose="02000000000000000000" pitchFamily="50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 smtClean="0">
              <a:latin typeface="Mikado Regular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200" dirty="0">
                <a:latin typeface="Mikado Regular" panose="02000000000000000000" pitchFamily="50" charset="0"/>
              </a:rPr>
              <a:t>Il a illustré de nombreux livres jeunesse, </a:t>
            </a:r>
            <a:r>
              <a:rPr lang="fr-FR" sz="2200" dirty="0" smtClean="0">
                <a:latin typeface="Mikado Regular" panose="02000000000000000000" pitchFamily="50" charset="0"/>
              </a:rPr>
              <a:t>dont </a:t>
            </a:r>
            <a:r>
              <a:rPr lang="fr-FR" sz="2200" dirty="0">
                <a:latin typeface="Mikado Regular" panose="02000000000000000000" pitchFamily="50" charset="0"/>
              </a:rPr>
              <a:t>l’ouvrage primé </a:t>
            </a:r>
            <a:r>
              <a:rPr lang="fr-FR" sz="2200" i="1" dirty="0">
                <a:latin typeface="Mikado Regular" panose="02000000000000000000" pitchFamily="50" charset="0"/>
              </a:rPr>
              <a:t>Un livre sur l’environnement </a:t>
            </a:r>
            <a:r>
              <a:rPr lang="fr-FR" sz="2200" i="1" dirty="0" smtClean="0">
                <a:latin typeface="Mikado Regular" panose="02000000000000000000" pitchFamily="50" charset="0"/>
              </a:rPr>
              <a:t/>
            </a:r>
            <a:br>
              <a:rPr lang="fr-FR" sz="2200" i="1" dirty="0" smtClean="0">
                <a:latin typeface="Mikado Regular" panose="02000000000000000000" pitchFamily="50" charset="0"/>
              </a:rPr>
            </a:br>
            <a:r>
              <a:rPr lang="fr-FR" sz="2200" i="1" u="sng" dirty="0" smtClean="0">
                <a:latin typeface="Mikado Regular" panose="02000000000000000000" pitchFamily="50" charset="0"/>
              </a:rPr>
              <a:t>pas</a:t>
            </a:r>
            <a:r>
              <a:rPr lang="fr-FR" sz="2200" i="1" dirty="0" smtClean="0">
                <a:latin typeface="Mikado Regular" panose="02000000000000000000" pitchFamily="50" charset="0"/>
              </a:rPr>
              <a:t> </a:t>
            </a:r>
            <a:r>
              <a:rPr lang="fr-FR" sz="2200" i="1" dirty="0">
                <a:latin typeface="Mikado Regular" panose="02000000000000000000" pitchFamily="50" charset="0"/>
              </a:rPr>
              <a:t>comme les autres</a:t>
            </a:r>
            <a:r>
              <a:rPr lang="fr-FR" sz="2200" dirty="0">
                <a:latin typeface="Mikado Regular" panose="02000000000000000000" pitchFamily="50" charset="0"/>
              </a:rPr>
              <a:t> et </a:t>
            </a:r>
            <a:r>
              <a:rPr lang="fr-FR" sz="2200" i="1" dirty="0">
                <a:latin typeface="Mikado Regular" panose="02000000000000000000" pitchFamily="50" charset="0"/>
              </a:rPr>
              <a:t>Dog vs. Ultra Dog</a:t>
            </a:r>
            <a:r>
              <a:rPr lang="fr-FR" sz="2200" dirty="0">
                <a:latin typeface="Mikado Regular" panose="02000000000000000000" pitchFamily="50" charset="0"/>
              </a:rPr>
              <a:t>.</a:t>
            </a:r>
            <a:endParaRPr lang="en-US" sz="2200" i="1" dirty="0" smtClean="0">
              <a:latin typeface="Mikado Regular" panose="02000000000000000000" pitchFamily="5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61840" y="1981200"/>
            <a:ext cx="6878320" cy="703646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274320" tIns="182880" bIns="182880" rtlCol="0" anchor="ctr"/>
          <a:lstStyle/>
          <a:p>
            <a:pPr lvl="0"/>
            <a:r>
              <a:rPr lang="en-US" sz="28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Coup </a:t>
            </a:r>
            <a:r>
              <a:rPr lang="en-US" sz="2800" b="1" cap="sm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d’œil</a:t>
            </a:r>
            <a:endParaRPr lang="en-US" sz="2200" b="1" cap="sm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963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303" y="334081"/>
            <a:ext cx="10998068" cy="895279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Carnets</a:t>
            </a:r>
            <a:endParaRPr lang="en-CA" dirty="0">
              <a:solidFill>
                <a:schemeClr val="accent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160" y="1195493"/>
            <a:ext cx="3030780" cy="477441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197771"/>
            <a:ext cx="3030780" cy="476797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2880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264" y="1473200"/>
            <a:ext cx="4401366" cy="4492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303" y="381000"/>
            <a:ext cx="10998068" cy="93467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</a:effectLst>
                <a:latin typeface="Mikado Bold" panose="02000000000000000000" charset="0"/>
              </a:rPr>
              <a:t>Code </a:t>
            </a:r>
            <a:r>
              <a:rPr lang="en-US" dirty="0" err="1">
                <a:solidFill>
                  <a:schemeClr val="accent1"/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</a:effectLst>
                <a:latin typeface="Mikado Bold" panose="02000000000000000000" charset="0"/>
              </a:rPr>
              <a:t>d’accès</a:t>
            </a:r>
            <a:r>
              <a:rPr lang="en-US" dirty="0">
                <a:solidFill>
                  <a:schemeClr val="accent1"/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</a:effectLst>
                <a:latin typeface="Mikado Bold" panose="02000000000000000000" charset="0"/>
              </a:rPr>
              <a:t> Web</a:t>
            </a:r>
            <a:endParaRPr lang="en-CA" dirty="0">
              <a:solidFill>
                <a:schemeClr val="accent1"/>
              </a:solidFill>
              <a:effectLst>
                <a:glow rad="63500">
                  <a:schemeClr val="bg1">
                    <a:lumMod val="95000"/>
                    <a:alpha val="40000"/>
                  </a:schemeClr>
                </a:glow>
              </a:effectLst>
              <a:latin typeface="Mikado Bold" panose="0200000000000000000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"/>
          <a:stretch/>
        </p:blipFill>
        <p:spPr>
          <a:xfrm>
            <a:off x="6572250" y="1457633"/>
            <a:ext cx="4350087" cy="43335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3317855"/>
            <a:ext cx="322231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100" dirty="0" err="1">
                <a:solidFill>
                  <a:schemeClr val="accent2"/>
                </a:solidFill>
                <a:latin typeface="Mikado Medium" panose="02000000000000000000" charset="0"/>
                <a:ea typeface="Verdana" panose="020B0604030504040204" pitchFamily="34" charset="0"/>
                <a:cs typeface="Verdana" panose="020B0604030504040204" pitchFamily="34" charset="0"/>
              </a:rPr>
              <a:t>Écris</a:t>
            </a:r>
            <a:r>
              <a:rPr lang="en-US" sz="2400" b="1" spc="100" dirty="0">
                <a:solidFill>
                  <a:schemeClr val="accent2"/>
                </a:solidFill>
                <a:latin typeface="Mikado Medium" panose="02000000000000000000" charset="0"/>
                <a:ea typeface="Verdana" panose="020B0604030504040204" pitchFamily="34" charset="0"/>
                <a:cs typeface="Verdana" panose="020B0604030504040204" pitchFamily="34" charset="0"/>
              </a:rPr>
              <a:t> ton nom </a:t>
            </a:r>
            <a:r>
              <a:rPr lang="en-US" sz="2400" b="1" spc="100" dirty="0" err="1">
                <a:solidFill>
                  <a:schemeClr val="accent2"/>
                </a:solidFill>
                <a:latin typeface="Mikado Medium" panose="02000000000000000000" charset="0"/>
                <a:ea typeface="Verdana" panose="020B0604030504040204" pitchFamily="34" charset="0"/>
                <a:cs typeface="Verdana" panose="020B0604030504040204" pitchFamily="34" charset="0"/>
              </a:rPr>
              <a:t>ici</a:t>
            </a:r>
            <a:r>
              <a:rPr lang="en-US" sz="2400" b="1" spc="100" dirty="0">
                <a:solidFill>
                  <a:schemeClr val="accent2"/>
                </a:solidFill>
                <a:latin typeface="Mikado Medium" panose="02000000000000000000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  <a:endParaRPr lang="en-CA" sz="2400" b="1" spc="100" dirty="0">
              <a:solidFill>
                <a:schemeClr val="accent2"/>
              </a:solidFill>
              <a:effectLst/>
              <a:latin typeface="Mikado Medium" panose="0200000000000000000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8640" y="1541552"/>
            <a:ext cx="4408886" cy="4350328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84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0532 C -0.02018 -0.05764 -0.04714 -0.09352 -0.08672 -0.10879 C -0.12643 -0.1243 -0.21185 -0.12222 -0.23815 -0.09768 C -0.26446 -0.07315 -0.32057 0.02338 -0.34245 0.125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22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01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4" t="10891" r="7986" b="8327"/>
          <a:stretch/>
        </p:blipFill>
        <p:spPr>
          <a:xfrm>
            <a:off x="2535132" y="1605912"/>
            <a:ext cx="1769392" cy="17526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93" y="1678431"/>
            <a:ext cx="1656853" cy="16568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" b="7473"/>
          <a:stretch/>
        </p:blipFill>
        <p:spPr>
          <a:xfrm>
            <a:off x="7942712" y="1682318"/>
            <a:ext cx="1790779" cy="174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0" y="3440154"/>
            <a:ext cx="1681056" cy="1670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531" y="3175000"/>
            <a:ext cx="2215738" cy="2259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9" t="18477" r="16637" b="18174"/>
          <a:stretch/>
        </p:blipFill>
        <p:spPr>
          <a:xfrm>
            <a:off x="6075812" y="1593850"/>
            <a:ext cx="1905000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9612" r="9612" b="18800"/>
          <a:stretch/>
        </p:blipFill>
        <p:spPr>
          <a:xfrm>
            <a:off x="6118995" y="3387724"/>
            <a:ext cx="1864446" cy="18287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17465" r="21536" b="17465"/>
          <a:stretch/>
        </p:blipFill>
        <p:spPr>
          <a:xfrm>
            <a:off x="2597044" y="3358514"/>
            <a:ext cx="1752600" cy="1878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0338" r="10595" b="7208"/>
          <a:stretch/>
        </p:blipFill>
        <p:spPr>
          <a:xfrm>
            <a:off x="7942712" y="3383279"/>
            <a:ext cx="1752600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21" y="1676049"/>
            <a:ext cx="1656853" cy="16568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711200" y="0"/>
            <a:ext cx="10490200" cy="12923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Autocollants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/>
          <a:srcRect l="75168" t="67447"/>
          <a:stretch/>
        </p:blipFill>
        <p:spPr>
          <a:xfrm>
            <a:off x="9772457" y="3472387"/>
            <a:ext cx="1684630" cy="165058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7"/>
          <p:cNvPicPr>
            <a:picLocks noChangeAspect="1"/>
          </p:cNvPicPr>
          <p:nvPr/>
        </p:nvPicPr>
        <p:blipFill rotWithShape="1">
          <a:blip r:embed="rId13"/>
          <a:srcRect l="50484" t="67851" r="25058" b="553"/>
          <a:stretch/>
        </p:blipFill>
        <p:spPr>
          <a:xfrm>
            <a:off x="9770076" y="1687490"/>
            <a:ext cx="1687011" cy="165025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5749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6" dur="550" fill="hold"/>
                                        <p:tgtEl>
                                          <p:spTgt spid="14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6" presetClass="emph" presetSubtype="0" autoRev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6" presetClass="emph" presetSubtype="0" autoRev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6" presetClass="emph" presetSubtype="0" autoRev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6" presetClass="emph" presetSubtype="0" autoRev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6" presetClass="emph" presetSubtype="0" autoRev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6" presetClass="emph" presetSubtype="0" autoRev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750"/>
                            </p:stCondLst>
                            <p:childTnLst>
                              <p:par>
                                <p:cTn id="26" presetID="6" presetClass="emph" presetSubtype="0" autoRev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6" presetClass="emph" presetSubtype="0" autoRev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250"/>
                            </p:stCondLst>
                            <p:childTnLst>
                              <p:par>
                                <p:cTn id="32" presetID="6" presetClass="emph" presetSubtype="0" autoRev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35" presetID="6" presetClass="emph" presetSubtype="0" autoRev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750"/>
                            </p:stCondLst>
                            <p:childTnLst>
                              <p:par>
                                <p:cTn id="38" presetID="6" presetClass="emph" presetSubtype="0" autoRev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79532" y="6022408"/>
            <a:ext cx="10907668" cy="225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1239687" y="2303600"/>
            <a:ext cx="9426222" cy="38046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/>
          <p:cNvSpPr/>
          <p:nvPr/>
        </p:nvSpPr>
        <p:spPr>
          <a:xfrm>
            <a:off x="742087" y="1782227"/>
            <a:ext cx="3677513" cy="66267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879" y="334081"/>
            <a:ext cx="10998068" cy="934679"/>
          </a:xfrm>
        </p:spPr>
        <p:txBody>
          <a:bodyPr/>
          <a:lstStyle/>
          <a:p>
            <a:r>
              <a:rPr lang="fr-FR" dirty="0">
                <a:latin typeface="Mikado Medium" panose="02000000000000000000" charset="0"/>
              </a:rPr>
              <a:t>Site Web pour les enfants</a:t>
            </a:r>
            <a:endParaRPr lang="en-CA" dirty="0">
              <a:latin typeface="Mikado Medium" panose="0200000000000000000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0849"/>
            <a:ext cx="3505200" cy="604057"/>
          </a:xfrm>
        </p:spPr>
        <p:txBody>
          <a:bodyPr anchor="ctr" anchorCtr="0">
            <a:normAutofit fontScale="92500"/>
          </a:bodyPr>
          <a:lstStyle/>
          <a:p>
            <a:pPr marL="0" indent="0">
              <a:buNone/>
              <a:tabLst>
                <a:tab pos="55563" algn="l"/>
              </a:tabLst>
            </a:pPr>
            <a:r>
              <a:rPr lang="en-US" sz="32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Ce </a:t>
            </a:r>
            <a:r>
              <a:rPr lang="en-US" sz="3200" cap="sm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qu’on</a:t>
            </a:r>
            <a:r>
              <a:rPr lang="en-US" sz="32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y </a:t>
            </a:r>
            <a:r>
              <a:rPr lang="en-US" sz="3200" cap="sm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trouve</a:t>
            </a:r>
            <a:r>
              <a:rPr lang="en-US" sz="32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:</a:t>
            </a:r>
            <a:endParaRPr lang="en-CA" cap="small" dirty="0"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09600" y="1143350"/>
            <a:ext cx="10943771" cy="648072"/>
          </a:xfrm>
        </p:spPr>
        <p:txBody>
          <a:bodyPr/>
          <a:lstStyle/>
          <a:p>
            <a:r>
              <a:rPr lang="en-US" dirty="0" smtClean="0">
                <a:latin typeface="Mikado Regular" panose="02000000000000000000" charset="0"/>
              </a:rPr>
              <a:t>www.clubdelecturetd.ca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1511808" y="2693727"/>
            <a:ext cx="442757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Blagues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Drôles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d’histoires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Histoires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 à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compléter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Pages à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colorier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Carnet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ligne</a:t>
            </a:r>
            <a:endParaRPr lang="en-CA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630753" y="2685330"/>
            <a:ext cx="5201839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Suggestions de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livres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Livres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électroniques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Bande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dessinée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 Web (Nouveau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Question-quiz de la semaine (Nouveau</a:t>
            </a:r>
            <a:r>
              <a:rPr lang="fr-F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!)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endParaRPr lang="en-US" sz="21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endParaRPr lang="en-CA" dirty="0"/>
          </a:p>
        </p:txBody>
      </p:sp>
      <p:sp>
        <p:nvSpPr>
          <p:cNvPr id="10" name="Rectangle 9"/>
          <p:cNvSpPr/>
          <p:nvPr/>
        </p:nvSpPr>
        <p:spPr>
          <a:xfrm>
            <a:off x="7988808" y="5742516"/>
            <a:ext cx="2971800" cy="609600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latin typeface="Mikado Bold" panose="02000000000000000000" charset="0"/>
              </a:rPr>
              <a:t>Dès le 15 juin 2019!</a:t>
            </a:r>
            <a:endParaRPr lang="en-CA" sz="2400" dirty="0">
              <a:latin typeface="Mikado Bold" panose="0200000000000000000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419" y="1143000"/>
            <a:ext cx="1910806" cy="196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41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6800"/>
            <a:ext cx="12192000" cy="4648200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sz="19900" dirty="0" err="1">
                <a:latin typeface="Mikado Ultra" panose="02000000000000000000" charset="0"/>
              </a:rPr>
              <a:t>Blagues</a:t>
            </a:r>
            <a:endParaRPr lang="en-CA" sz="19900" dirty="0">
              <a:latin typeface="Mikado Ultr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020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237" y="1607521"/>
            <a:ext cx="3224144" cy="281692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103910"/>
            <a:ext cx="11582400" cy="128493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lack" panose="02000000000000000000" charset="0"/>
              </a:rPr>
              <a:t>Deux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lack" panose="02000000000000000000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lack" panose="02000000000000000000" charset="0"/>
              </a:rPr>
              <a:t>fourmis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lack" panose="02000000000000000000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lack" panose="02000000000000000000" charset="0"/>
              </a:rPr>
              <a:t>ont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lack" panose="02000000000000000000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lack" panose="02000000000000000000" charset="0"/>
              </a:rPr>
              <a:t>invit</a:t>
            </a:r>
            <a:r>
              <a:rPr lang="en-CA" sz="4000" dirty="0" smtClean="0">
                <a:latin typeface="Mikado Black" panose="02000000000000000000" charset="0"/>
              </a:rPr>
              <a:t>é un mille-</a:t>
            </a:r>
            <a:r>
              <a:rPr lang="en-CA" sz="4000" dirty="0" err="1" smtClean="0">
                <a:latin typeface="Mikado Black" panose="02000000000000000000" charset="0"/>
              </a:rPr>
              <a:t>pattes</a:t>
            </a:r>
            <a:r>
              <a:rPr lang="en-CA" sz="4000" dirty="0" smtClean="0">
                <a:latin typeface="Mikado Black" panose="02000000000000000000" charset="0"/>
              </a:rPr>
              <a:t>. À midi </a:t>
            </a:r>
            <a:r>
              <a:rPr lang="en-CA" sz="4000" dirty="0" err="1" smtClean="0">
                <a:latin typeface="Mikado Black" panose="02000000000000000000" charset="0"/>
              </a:rPr>
              <a:t>trente</a:t>
            </a:r>
            <a:r>
              <a:rPr lang="en-CA" sz="4000" dirty="0" smtClean="0">
                <a:latin typeface="Mikado Black" panose="02000000000000000000" charset="0"/>
              </a:rPr>
              <a:t>, </a:t>
            </a:r>
            <a:r>
              <a:rPr lang="en-CA" sz="4000" dirty="0" err="1" smtClean="0">
                <a:latin typeface="Mikado Black" panose="02000000000000000000" charset="0"/>
              </a:rPr>
              <a:t>il</a:t>
            </a:r>
            <a:r>
              <a:rPr lang="en-CA" sz="4000" dirty="0" smtClean="0">
                <a:latin typeface="Mikado Black" panose="02000000000000000000" charset="0"/>
              </a:rPr>
              <a:t> </a:t>
            </a:r>
            <a:r>
              <a:rPr lang="en-CA" sz="4000" dirty="0" err="1" smtClean="0">
                <a:latin typeface="Mikado Black" panose="02000000000000000000" charset="0"/>
              </a:rPr>
              <a:t>n’est</a:t>
            </a:r>
            <a:r>
              <a:rPr lang="en-CA" sz="4000" dirty="0" smtClean="0">
                <a:latin typeface="Mikado Black" panose="02000000000000000000" charset="0"/>
              </a:rPr>
              <a:t> </a:t>
            </a:r>
            <a:r>
              <a:rPr lang="en-CA" sz="4000" dirty="0" err="1" smtClean="0">
                <a:latin typeface="Mikado Black" panose="02000000000000000000" charset="0"/>
              </a:rPr>
              <a:t>toujours</a:t>
            </a:r>
            <a:r>
              <a:rPr lang="en-CA" sz="4000" dirty="0" smtClean="0">
                <a:latin typeface="Mikado Black" panose="02000000000000000000" charset="0"/>
              </a:rPr>
              <a:t> pas </a:t>
            </a:r>
            <a:r>
              <a:rPr lang="en-CA" sz="4000" dirty="0" err="1" smtClean="0">
                <a:latin typeface="Mikado Black" panose="02000000000000000000" charset="0"/>
              </a:rPr>
              <a:t>arrivé</a:t>
            </a:r>
            <a:r>
              <a:rPr lang="en-CA" sz="4000" dirty="0" smtClean="0">
                <a:latin typeface="Mikado Black" panose="02000000000000000000" charset="0"/>
              </a:rPr>
              <a:t>. </a:t>
            </a:r>
            <a:r>
              <a:rPr lang="en-CA" sz="4000" dirty="0" err="1" smtClean="0">
                <a:latin typeface="Mikado Black" panose="02000000000000000000" charset="0"/>
              </a:rPr>
              <a:t>Pourquoi</a:t>
            </a:r>
            <a:r>
              <a:rPr lang="en-CA" sz="4000" dirty="0" smtClean="0">
                <a:latin typeface="Mikado Black" panose="02000000000000000000" charset="0"/>
              </a:rPr>
              <a:t>?</a:t>
            </a:r>
            <a:endParaRPr lang="en-CA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lack" panose="02000000000000000000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90600" y="4708809"/>
            <a:ext cx="10515600" cy="1006191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4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Parce</a:t>
            </a: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 </a:t>
            </a:r>
            <a:r>
              <a:rPr lang="en-US" sz="4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qu’il</a:t>
            </a: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 y a </a:t>
            </a:r>
            <a:r>
              <a:rPr lang="en-US" sz="4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une</a:t>
            </a: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 </a:t>
            </a:r>
            <a:r>
              <a:rPr lang="en-US" sz="4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pancarte</a:t>
            </a:r>
            <a:r>
              <a:rPr lang="en-US" sz="4300" dirty="0">
                <a:latin typeface="Mikado Regular" panose="02000000000000000000" pitchFamily="50" charset="0"/>
              </a:rPr>
              <a:t> </a:t>
            </a:r>
            <a:endParaRPr lang="en-US" sz="4300" dirty="0" smtClean="0">
              <a:latin typeface="Mikado Regular" panose="02000000000000000000" pitchFamily="50" charset="0"/>
            </a:endParaRPr>
          </a:p>
          <a:p>
            <a:pPr algn="ctr"/>
            <a:r>
              <a:rPr lang="en-US" sz="4300" dirty="0" smtClean="0">
                <a:latin typeface="Mikado Regular" panose="02000000000000000000" pitchFamily="50" charset="0"/>
              </a:rPr>
              <a:t>« </a:t>
            </a:r>
            <a:r>
              <a:rPr lang="en-US" sz="4300" dirty="0" err="1" smtClean="0">
                <a:latin typeface="Mikado Regular" panose="02000000000000000000" pitchFamily="50" charset="0"/>
              </a:rPr>
              <a:t>E</a:t>
            </a:r>
            <a:r>
              <a:rPr lang="en-US" sz="4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ssuyez</a:t>
            </a: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 </a:t>
            </a:r>
            <a:r>
              <a:rPr lang="en-US" sz="4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vos</a:t>
            </a: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 </a:t>
            </a:r>
            <a:r>
              <a:rPr lang="en-US" sz="4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pieds</a:t>
            </a: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 </a:t>
            </a:r>
            <a:r>
              <a:rPr lang="en-US" sz="4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avant</a:t>
            </a: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 </a:t>
            </a:r>
            <a:r>
              <a:rPr lang="en-US" sz="4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d’entrer</a:t>
            </a: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 »!  </a:t>
            </a:r>
            <a:endParaRPr lang="en-CA" sz="4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Regular" panose="02000000000000000000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129" flipH="1">
            <a:off x="2911854" y="4645092"/>
            <a:ext cx="817418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8841025" y="4642793"/>
            <a:ext cx="81741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5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TD Summer Reading 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7B0AB"/>
      </a:accent1>
      <a:accent2>
        <a:srgbClr val="00A1DE"/>
      </a:accent2>
      <a:accent3>
        <a:srgbClr val="522398"/>
      </a:accent3>
      <a:accent4>
        <a:srgbClr val="E21776"/>
      </a:accent4>
      <a:accent5>
        <a:srgbClr val="A9CFEA"/>
      </a:accent5>
      <a:accent6>
        <a:srgbClr val="A6D4DA"/>
      </a:accent6>
      <a:hlink>
        <a:srgbClr val="B8B0C8"/>
      </a:hlink>
      <a:folHlink>
        <a:srgbClr val="954F72"/>
      </a:folHlink>
    </a:clrScheme>
    <a:fontScheme name="TDSRC Fonts">
      <a:majorFont>
        <a:latin typeface="Mikado Bold"/>
        <a:ea typeface=""/>
        <a:cs typeface=""/>
      </a:majorFont>
      <a:minorFont>
        <a:latin typeface="Mikado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D3D52E22-8FC1-304F-99F5-9DD5CC6AAB4C}" vid="{C849AB9D-D4EA-6B4C-9372-8FAB2799FCE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Approval_x0020_History xmlns="db4164cc-306e-4a7e-b389-53d1156d8c49" xsi:nil="true"/>
    <Document_x0020_Approver xmlns="db4164cc-306e-4a7e-b389-53d1156d8c49">
      <UserInfo>
        <DisplayName/>
        <AccountId xsi:nil="true"/>
        <AccountType/>
      </UserInfo>
    </Document_x0020_Approver>
    <DocumentSetDescription xmlns="http://schemas.microsoft.com/sharepoint/v3" xsi:nil="true"/>
    <Folder_x0020_Name xmlns="6de87efa-1781-4aa1-8af2-5d09ca9d03fe">5</Folder_x0020_Name>
    <Requester_x0020_name xmlns="6de87efa-1781-4aa1-8af2-5d09ca9d03fe">
      <UserInfo>
        <DisplayName>Brooks, Ashley-Ann</DisplayName>
        <AccountId>3786</AccountId>
        <AccountType/>
      </UserInfo>
    </Requester_x0020_name>
    <Project xmlns="6de87efa-1781-4aa1-8af2-5d09ca9d03fe">19-737</Project>
    <Document_x0020_Approval_x0020_Status xmlns="db4164cc-306e-4a7e-b389-53d1156d8c49" xsi:nil="true"/>
    <Document_x0020_Approval_x0020_Date xmlns="db4164cc-306e-4a7e-b389-53d1156d8c49" xsi:nil="true"/>
    <Author_x0020_Name xmlns="6de87efa-1781-4aa1-8af2-5d09ca9d03fe">
      <UserInfo>
        <DisplayName>Brooks, Ashley-Ann</DisplayName>
        <AccountId>3786</AccountId>
        <AccountType/>
      </UserInfo>
      <UserInfo>
        <DisplayName>Vallée-Houde, Joanie</DisplayName>
        <AccountId>4438</AccountId>
        <AccountType/>
      </UserInfo>
    </Author_x0020_Name>
    <Reference_x0020_Document xmlns="6de87efa-1781-4aa1-8af2-5d09ca9d03fe">No</Reference_x0020_Document>
    <Strategic_x0020_comm xmlns="6de87efa-1781-4aa1-8af2-5d09ca9d03fe">55</Strategic_x0020_comm>
    <_dlc_DocId xmlns="db4164cc-306e-4a7e-b389-53d1156d8c49">COMM-4-55219</_dlc_DocId>
    <_dlc_DocIdUrl xmlns="db4164cc-306e-4a7e-b389-53d1156d8c49">
      <Url>http://collaboration/sites/comm/CSR/_layouts/15/DocIdRedir.aspx?ID=COMM-4-55219</Url>
      <Description>COMM-4-55219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6E0ABF033926448D9241759B3EE125" ma:contentTypeVersion="154" ma:contentTypeDescription="Create a new document." ma:contentTypeScope="" ma:versionID="94bee8058733707a55581e8dae73d900">
  <xsd:schema xmlns:xsd="http://www.w3.org/2001/XMLSchema" xmlns:xs="http://www.w3.org/2001/XMLSchema" xmlns:p="http://schemas.microsoft.com/office/2006/metadata/properties" xmlns:ns1="http://schemas.microsoft.com/sharepoint/v3" xmlns:ns2="db4164cc-306e-4a7e-b389-53d1156d8c49" xmlns:ns3="6de87efa-1781-4aa1-8af2-5d09ca9d03fe" targetNamespace="http://schemas.microsoft.com/office/2006/metadata/properties" ma:root="true" ma:fieldsID="29c616888ed2adc94198dfcd47d87304" ns1:_="" ns2:_="" ns3:_="">
    <xsd:import namespace="http://schemas.microsoft.com/sharepoint/v3"/>
    <xsd:import namespace="db4164cc-306e-4a7e-b389-53d1156d8c49"/>
    <xsd:import namespace="6de87efa-1781-4aa1-8af2-5d09ca9d03f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Reference_x0020_Document" minOccurs="0"/>
                <xsd:element ref="ns3:Folder_x0020_Name" minOccurs="0"/>
                <xsd:element ref="ns3:Author_x0020_Name" minOccurs="0"/>
                <xsd:element ref="ns3:Requester_x0020_name" minOccurs="0"/>
                <xsd:element ref="ns3:Project" minOccurs="0"/>
                <xsd:element ref="ns3:Strategic_x0020_comm" minOccurs="0"/>
                <xsd:element ref="ns2:Document_x0020_Approval_x0020_Date" minOccurs="0"/>
                <xsd:element ref="ns2:Document_x0020_Approver" minOccurs="0"/>
                <xsd:element ref="ns2:Document_x0020_Approval_x0020_Status" minOccurs="0"/>
                <xsd:element ref="ns2:Document_x0020_Approval_x0020_History" minOccurs="0"/>
                <xsd:element ref="ns1:DocumentSetDescrip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ocumentSetDescription" ma:index="31" nillable="true" ma:displayName="Description" ma:description="High-level description" ma:hidden="true" ma:internalName="DocumentSetDescription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4164cc-306e-4a7e-b389-53d1156d8c4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Document_x0020_Approval_x0020_Date" ma:index="25" nillable="true" ma:displayName="Document Approval Date" ma:format="DateOnly" ma:hidden="true" ma:internalName="Document_x0020_Approval_x0020_Date" ma:readOnly="false">
      <xsd:simpleType>
        <xsd:restriction base="dms:DateTime"/>
      </xsd:simpleType>
    </xsd:element>
    <xsd:element name="Document_x0020_Approver" ma:index="26" nillable="true" ma:displayName="Document Approver" ma:hidden="true" ma:list="UserInfo" ma:SharePointGroup="0" ma:internalName="Document_x0020_Approver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cument_x0020_Approval_x0020_Status" ma:index="27" nillable="true" ma:displayName="Document Approval Status" ma:hidden="true" ma:internalName="Document_x0020_Approval_x0020_Status" ma:readOnly="false">
      <xsd:simpleType>
        <xsd:restriction base="dms:Text">
          <xsd:maxLength value="255"/>
        </xsd:restriction>
      </xsd:simpleType>
    </xsd:element>
    <xsd:element name="Document_x0020_Approval_x0020_History" ma:index="28" nillable="true" ma:displayName="Document Approval History" ma:hidden="true" ma:internalName="Document_x0020_Approval_x0020_History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e87efa-1781-4aa1-8af2-5d09ca9d03fe" elementFormDefault="qualified">
    <xsd:import namespace="http://schemas.microsoft.com/office/2006/documentManagement/types"/>
    <xsd:import namespace="http://schemas.microsoft.com/office/infopath/2007/PartnerControls"/>
    <xsd:element name="Reference_x0020_Document" ma:index="11" nillable="true" ma:displayName="Reference Document" ma:default="No" ma:format="Dropdown" ma:internalName="Reference_x0020_Document">
      <xsd:simpleType>
        <xsd:restriction base="dms:Choice">
          <xsd:enumeration value="Yes"/>
          <xsd:enumeration value="No"/>
        </xsd:restriction>
      </xsd:simpleType>
    </xsd:element>
    <xsd:element name="Folder_x0020_Name" ma:index="15" nillable="true" ma:displayName="Folder Name" ma:list="{fe257351-cdc8-49e4-aeed-048591e8ac1f}" ma:internalName="Folder_x0020_Name" ma:showField="Title">
      <xsd:simpleType>
        <xsd:restriction base="dms:Lookup"/>
      </xsd:simpleType>
    </xsd:element>
    <xsd:element name="Author_x0020_Name" ma:index="17" nillable="true" ma:displayName="Author's Name" ma:description="Person who can answer questions about the text." ma:list="UserInfo" ma:SharePointGroup="0" ma:internalName="Author_x0020_Name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quester_x0020_name" ma:index="18" nillable="true" ma:displayName="Requester name" ma:list="UserInfo" ma:SharePointGroup="0" ma:internalName="Requester_x0020_name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roject" ma:index="19" nillable="true" ma:displayName="Project" ma:description="Mandatory field" ma:hidden="true" ma:indexed="true" ma:internalName="Project" ma:readOnly="false">
      <xsd:simpleType>
        <xsd:restriction base="dms:Text">
          <xsd:maxLength value="255"/>
        </xsd:restriction>
      </xsd:simpleType>
    </xsd:element>
    <xsd:element name="Strategic_x0020_comm" ma:index="21" nillable="true" ma:displayName="Communications advisors" ma:list="{61fa1e0a-683f-4c61-a441-5a0ba35242dc}" ma:internalName="Strategic_x0020_comm" ma:readOnly="false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319DDF-95E6-4DE3-A876-E5C2C644605E}">
  <ds:schemaRefs>
    <ds:schemaRef ds:uri="http://schemas.microsoft.com/office/2006/metadata/customXsn"/>
  </ds:schemaRefs>
</ds:datastoreItem>
</file>

<file path=customXml/itemProps2.xml><?xml version="1.0" encoding="utf-8"?>
<ds:datastoreItem xmlns:ds="http://schemas.openxmlformats.org/officeDocument/2006/customXml" ds:itemID="{6D198B85-8B86-487D-B7C9-67CFC703C0DB}">
  <ds:schemaRefs>
    <ds:schemaRef ds:uri="db4164cc-306e-4a7e-b389-53d1156d8c49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6de87efa-1781-4aa1-8af2-5d09ca9d03f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9047720-572D-44EE-B57F-EDA6156E5967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9CA4766-7F6F-484C-909E-CD31D7C087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b4164cc-306e-4a7e-b389-53d1156d8c49"/>
    <ds:schemaRef ds:uri="6de87efa-1781-4aa1-8af2-5d09ca9d03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425909CB-A23C-4A01-8369-476A391A6C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Outreach Presentation</Template>
  <TotalTime>1414</TotalTime>
  <Words>219</Words>
  <Application>Microsoft Office PowerPoint</Application>
  <PresentationFormat>Widescreen</PresentationFormat>
  <Paragraphs>57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Mikado Bold</vt:lpstr>
      <vt:lpstr>Mikado Ultra</vt:lpstr>
      <vt:lpstr>Verdana</vt:lpstr>
      <vt:lpstr>Mikado Medium</vt:lpstr>
      <vt:lpstr>Calibri</vt:lpstr>
      <vt:lpstr>Mikado Black</vt:lpstr>
      <vt:lpstr>Mikado Regular</vt:lpstr>
      <vt:lpstr>Arial</vt:lpstr>
      <vt:lpstr>Office Theme</vt:lpstr>
      <vt:lpstr>Club de lecture d’été TD 2019</vt:lpstr>
      <vt:lpstr>Jo Rioux</vt:lpstr>
      <vt:lpstr>Clayton Hanmer</vt:lpstr>
      <vt:lpstr>Carnets</vt:lpstr>
      <vt:lpstr>Code d’accès Web</vt:lpstr>
      <vt:lpstr>PowerPoint Presentation</vt:lpstr>
      <vt:lpstr>Site Web pour les enfants</vt:lpstr>
      <vt:lpstr>Blagues</vt:lpstr>
      <vt:lpstr>Deux fourmis ont invité un mille-pattes. À midi trente, il n’est toujours pas arrivé. Pourquoi?</vt:lpstr>
      <vt:lpstr>Pourquoi les éléphants n’utilisent pas d’ordinateur?</vt:lpstr>
      <vt:lpstr>Drôles d’histoires</vt:lpstr>
      <vt:lpstr>PowerPoint Presentation</vt:lpstr>
      <vt:lpstr>PowerPoint Presentation</vt:lpstr>
      <vt:lpstr>Histoires à compléter</vt:lpstr>
      <vt:lpstr>PowerPoint Presentation</vt:lpstr>
      <vt:lpstr>Viens lire et écrire des critiques en ligne!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Toronto Public Library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TD Summer Reading Club 2019</dc:title>
  <dc:creator>Daniel Colangelo</dc:creator>
  <cp:lastModifiedBy>Daniel Colangelo</cp:lastModifiedBy>
  <cp:revision>262</cp:revision>
  <cp:lastPrinted>2016-02-22T17:48:48Z</cp:lastPrinted>
  <dcterms:created xsi:type="dcterms:W3CDTF">2018-12-11T20:36:19Z</dcterms:created>
  <dcterms:modified xsi:type="dcterms:W3CDTF">2019-03-21T13:02:51Z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0x010100CB6E0ABF033926448D9241759B3EE125</vt:lpwstr>
  </property>
  <property fmtid="{D5CDD505-2E9C-101B-9397-08002B2CF9AE}" pid="3" name="_dlc_DocIdItemGuid">
    <vt:lpwstr>f8d760b1-9a09-4d69-83d2-f04d8054a617</vt:lpwstr>
  </property>
</Properties>
</file>